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BB7B-0893-48CB-AEB3-3184C484AB1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93B7A-9199-4EE3-B9C0-77643CE3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793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BB7B-0893-48CB-AEB3-3184C484AB1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93B7A-9199-4EE3-B9C0-77643CE3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11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BB7B-0893-48CB-AEB3-3184C484AB1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93B7A-9199-4EE3-B9C0-77643CE3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69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BB7B-0893-48CB-AEB3-3184C484AB1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93B7A-9199-4EE3-B9C0-77643CE3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67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BB7B-0893-48CB-AEB3-3184C484AB1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93B7A-9199-4EE3-B9C0-77643CE3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23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BB7B-0893-48CB-AEB3-3184C484AB1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93B7A-9199-4EE3-B9C0-77643CE3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481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BB7B-0893-48CB-AEB3-3184C484AB1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93B7A-9199-4EE3-B9C0-77643CE3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7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BB7B-0893-48CB-AEB3-3184C484AB1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93B7A-9199-4EE3-B9C0-77643CE3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30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BB7B-0893-48CB-AEB3-3184C484AB1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93B7A-9199-4EE3-B9C0-77643CE3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62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BB7B-0893-48CB-AEB3-3184C484AB1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93B7A-9199-4EE3-B9C0-77643CE3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23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BB7B-0893-48CB-AEB3-3184C484AB1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93B7A-9199-4EE3-B9C0-77643CE3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561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2BB7B-0893-48CB-AEB3-3184C484AB1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93B7A-9199-4EE3-B9C0-77643CE3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46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7183" y="376253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oper Black" panose="0208090404030B020404" pitchFamily="18" charset="0"/>
              </a:rPr>
              <a:t>NUMERICAL DIFFERENTIATION AND </a:t>
            </a:r>
            <a:r>
              <a:rPr lang="en-US" dirty="0" smtClean="0">
                <a:latin typeface="Cooper Black" panose="0208090404030B020404" pitchFamily="18" charset="0"/>
              </a:rPr>
              <a:t>INTEGRATION</a:t>
            </a:r>
            <a:br>
              <a:rPr lang="en-US" dirty="0" smtClean="0">
                <a:latin typeface="Cooper Black" panose="0208090404030B020404" pitchFamily="18" charset="0"/>
              </a:rPr>
            </a:br>
            <a:r>
              <a:rPr lang="en-US" dirty="0" smtClean="0">
                <a:latin typeface="Cooper Black" panose="0208090404030B020404" pitchFamily="18" charset="0"/>
              </a:rPr>
              <a:t/>
            </a:r>
            <a:br>
              <a:rPr lang="en-US" dirty="0" smtClean="0">
                <a:latin typeface="Cooper Black" panose="0208090404030B020404" pitchFamily="18" charset="0"/>
              </a:rPr>
            </a:br>
            <a:r>
              <a:rPr lang="en-US" dirty="0">
                <a:latin typeface="Cooper Black" panose="0208090404030B020404" pitchFamily="18" charset="0"/>
              </a:rPr>
              <a:t/>
            </a:r>
            <a:br>
              <a:rPr lang="en-US" dirty="0">
                <a:latin typeface="Cooper Black" panose="0208090404030B020404" pitchFamily="18" charset="0"/>
              </a:rPr>
            </a:br>
            <a:r>
              <a:rPr lang="en-US" b="1" dirty="0"/>
              <a:t>Prof. Samuel </a:t>
            </a:r>
            <a:r>
              <a:rPr lang="en-US" b="1" dirty="0" err="1"/>
              <a:t>Okolie</a:t>
            </a:r>
            <a:r>
              <a:rPr lang="en-US" b="1" dirty="0"/>
              <a:t>, Prof. </a:t>
            </a:r>
            <a:r>
              <a:rPr lang="en-US" b="1" dirty="0" err="1"/>
              <a:t>Yinka</a:t>
            </a:r>
            <a:r>
              <a:rPr lang="en-US" b="1" dirty="0"/>
              <a:t> </a:t>
            </a:r>
            <a:r>
              <a:rPr lang="en-US" b="1" dirty="0" err="1"/>
              <a:t>Adekunle</a:t>
            </a:r>
            <a:r>
              <a:rPr lang="en-US" b="1" dirty="0"/>
              <a:t> &amp; Dr. </a:t>
            </a:r>
            <a:r>
              <a:rPr lang="en-US" b="1" dirty="0" err="1"/>
              <a:t>Seun</a:t>
            </a:r>
            <a:r>
              <a:rPr lang="en-US" b="1" dirty="0"/>
              <a:t> </a:t>
            </a:r>
            <a:r>
              <a:rPr lang="en-US" b="1" dirty="0" err="1"/>
              <a:t>Ebiesuwa</a:t>
            </a:r>
            <a:endParaRPr lang="en-US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677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2353" y="457200"/>
            <a:ext cx="10824882" cy="591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832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635" y="712694"/>
            <a:ext cx="10219765" cy="5567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277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Content Placeholder 7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6788" y="416858"/>
            <a:ext cx="10044953" cy="6010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669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578224"/>
            <a:ext cx="10515600" cy="5795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436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Content Placeholder 2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9623" y="524434"/>
            <a:ext cx="11308977" cy="5849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161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2352" y="822048"/>
            <a:ext cx="10838329" cy="569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978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6481" y="914400"/>
            <a:ext cx="10623177" cy="5518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881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7165" y="766482"/>
            <a:ext cx="10408023" cy="5768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493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6482" y="632011"/>
            <a:ext cx="10381130" cy="5728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442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5424" y="403412"/>
            <a:ext cx="10165976" cy="5773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027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812" y="363070"/>
            <a:ext cx="11295529" cy="6185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98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</Words>
  <Application>Microsoft Office PowerPoint</Application>
  <PresentationFormat>Widescreen</PresentationFormat>
  <Paragraphs>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Cooper Black</vt:lpstr>
      <vt:lpstr>Office Theme</vt:lpstr>
      <vt:lpstr>NUMERICAL DIFFERENTIATION AND INTEGRATION   Prof. Samuel Okolie, Prof. Yinka Adekunle &amp; Dr. Seun Ebiesuwa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NUMERICAL DIFFERENTIATION AND INTEGRATION</dc:title>
  <dc:creator>hp</dc:creator>
  <cp:lastModifiedBy>USER</cp:lastModifiedBy>
  <cp:revision>15</cp:revision>
  <dcterms:created xsi:type="dcterms:W3CDTF">2017-03-14T00:30:52Z</dcterms:created>
  <dcterms:modified xsi:type="dcterms:W3CDTF">2018-02-12T12:06:39Z</dcterms:modified>
</cp:coreProperties>
</file>